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309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14-02-2023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88560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14-02-2023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37763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14-02-2023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969162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14-02-2023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81632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14-02-2023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232172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14-02-2023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833562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14-02-2023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74443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14-02-2023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878508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14-02-2023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56550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14-02-2023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09485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14-02-2023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31793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14-02-2023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7581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14-02-2023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24587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14-02-2023</a:t>
            </a:fld>
            <a:endParaRPr lang="en-IN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63255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14-02-2023</a:t>
            </a:fld>
            <a:endParaRPr lang="en-IN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46872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14-02-2023</a:t>
            </a:fld>
            <a:endParaRPr lang="en-IN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70934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14-02-2023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45692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B6B793B-419F-48B7-BD50-FE8BF1F81E6C}" type="datetimeFigureOut">
              <a:rPr lang="en-IN" smtClean="0"/>
              <a:pPr/>
              <a:t>14-02-2023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586987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1054</TotalTime>
  <Words>0</Words>
  <Application>Microsoft Office PowerPoint</Application>
  <PresentationFormat>Custom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76</cp:revision>
  <dcterms:created xsi:type="dcterms:W3CDTF">2021-04-21T07:43:43Z</dcterms:created>
  <dcterms:modified xsi:type="dcterms:W3CDTF">2023-02-14T15:15:20Z</dcterms:modified>
</cp:coreProperties>
</file>